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894" autoAdjust="0"/>
  </p:normalViewPr>
  <p:slideViewPr>
    <p:cSldViewPr snapToGrid="0">
      <p:cViewPr varScale="1">
        <p:scale>
          <a:sx n="112" d="100"/>
          <a:sy n="112" d="100"/>
        </p:scale>
        <p:origin x="-10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6945-DA39-4D29-8D9A-AA36E3A11382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97BA5-440D-4243-A886-8DC4B873D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7E35BBE-AD12-48C5-8DCC-805B4F1FD1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7A733-DA2F-4999-8E32-54115CD3DBB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DF2338-097B-4264-8E72-A856CEE127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35D2-A457-4652-A634-B903CBBEE1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15BA-3D06-4280-946E-21FBEF5FCF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AEEF-F233-4E32-A923-D4DF4B556C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9523-6905-405B-8AC8-E63F416FC9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51DCE-B4FC-4A91-83BF-56D0975331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3231-D21E-4F74-BD7E-5FDD244E1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3BA1C-C7A3-45F8-9E86-8739D3421F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1C6FD-A228-4DFF-9C48-5B61C80157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9E96-5424-4435-BAB1-7174F194AE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0F01E-2B22-4B7C-9328-0E1C58AAA0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4700DB66-04F6-49A5-A4C5-1D1146B2F9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4388" y="1339850"/>
            <a:ext cx="7429500" cy="1143000"/>
          </a:xfrm>
        </p:spPr>
        <p:txBody>
          <a:bodyPr/>
          <a:lstStyle/>
          <a:p>
            <a:r>
              <a:rPr lang="en-US" dirty="0" smtClean="0"/>
              <a:t>Alzheimer's Disease 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174413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b="1" dirty="0" smtClean="0"/>
              <a:t>Kai Lin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Chase Upshaw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January 27, 2010</a:t>
            </a:r>
          </a:p>
          <a:p>
            <a:pPr>
              <a:spcBef>
                <a:spcPct val="0"/>
              </a:spcBef>
            </a:pPr>
            <a:r>
              <a:rPr lang="en-US" b="1" i="1" dirty="0" smtClean="0"/>
              <a:t>Period 09-10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 spd="slow" advTm="3028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Summary of Alzheimer's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95413"/>
            <a:ext cx="7010400" cy="514085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orbel" pitchFamily="34" charset="0"/>
              </a:rPr>
              <a:t>It’s a progressive disease of the brain.</a:t>
            </a:r>
          </a:p>
          <a:p>
            <a:r>
              <a:rPr lang="en-US" sz="2000" dirty="0" smtClean="0">
                <a:latin typeface="Corbel" pitchFamily="34" charset="0"/>
              </a:rPr>
              <a:t>Mainly characterized by memory loss.</a:t>
            </a:r>
          </a:p>
          <a:p>
            <a:r>
              <a:rPr lang="en-US" sz="2000" dirty="0" smtClean="0">
                <a:latin typeface="Corbel" pitchFamily="34" charset="0"/>
              </a:rPr>
              <a:t>It was first recognized in the early 1900s.</a:t>
            </a:r>
          </a:p>
          <a:p>
            <a:r>
              <a:rPr lang="en-US" sz="2000" dirty="0" smtClean="0">
                <a:latin typeface="Corbel" pitchFamily="34" charset="0"/>
              </a:rPr>
              <a:t>Symptoms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Personality changes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Frequent and unexplained mood swings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Difficulty/inability to do things they once where able to do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Temporary confusion while in normal environment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Difficulty finding words and keeping casual conversation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962" y="1171393"/>
            <a:ext cx="48101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Where is this </a:t>
            </a:r>
            <a:r>
              <a:rPr lang="en-US" dirty="0" smtClean="0"/>
              <a:t>d</a:t>
            </a:r>
            <a:r>
              <a:rPr lang="en-US" dirty="0" smtClean="0"/>
              <a:t>isease </a:t>
            </a:r>
            <a:r>
              <a:rPr lang="en-US" dirty="0" smtClean="0"/>
              <a:t>located?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 bwMode="auto">
          <a:xfrm rot="10800000">
            <a:off x="2060060" y="1604554"/>
            <a:ext cx="978408" cy="484632"/>
          </a:xfrm>
          <a:prstGeom prst="lef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Up Arrow 15"/>
          <p:cNvSpPr/>
          <p:nvPr/>
        </p:nvSpPr>
        <p:spPr bwMode="auto">
          <a:xfrm>
            <a:off x="4693920" y="5338354"/>
            <a:ext cx="484632" cy="978408"/>
          </a:xfrm>
          <a:prstGeom prst="up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2690949" y="3857896"/>
            <a:ext cx="978408" cy="484632"/>
          </a:xfrm>
          <a:prstGeom prst="righ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1998133" y="4682067"/>
            <a:ext cx="978408" cy="484632"/>
          </a:xfrm>
          <a:prstGeom prst="rightArrow">
            <a:avLst/>
          </a:prstGeom>
          <a:solidFill>
            <a:schemeClr val="tx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Where does it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orbel" pitchFamily="34" charset="0"/>
              </a:rPr>
              <a:t>Alzheimer's is still not entirely explained.</a:t>
            </a:r>
          </a:p>
          <a:p>
            <a:r>
              <a:rPr lang="en-US" sz="2000" dirty="0" smtClean="0">
                <a:latin typeface="Corbel" pitchFamily="34" charset="0"/>
              </a:rPr>
              <a:t>The risks of have Alzheimer's are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11% if neither parents have Alzheimer‘s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36% if one parent has it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54% if both parents have the disease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latin typeface="Corbel" pitchFamily="34" charset="0"/>
              </a:rPr>
              <a:t>40%-50% if an identical twin has it</a:t>
            </a:r>
          </a:p>
          <a:p>
            <a:r>
              <a:rPr lang="en-US" sz="2000" dirty="0" smtClean="0">
                <a:latin typeface="Corbel" pitchFamily="34" charset="0"/>
              </a:rPr>
              <a:t>68% of those with Alzheimer‘s in the U.S. are women.</a:t>
            </a:r>
          </a:p>
          <a:p>
            <a:r>
              <a:rPr lang="en-US" sz="2000" dirty="0" smtClean="0">
                <a:latin typeface="Corbel" pitchFamily="34" charset="0"/>
              </a:rPr>
              <a:t>85% of those with Alzheimer‘s in the U.S. are white.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What Are Alleles?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orbel" pitchFamily="34" charset="0"/>
              </a:rPr>
              <a:t>Alleles is another way of saying genes.</a:t>
            </a:r>
          </a:p>
          <a:p>
            <a:r>
              <a:rPr lang="en-US" sz="2000" dirty="0" smtClean="0">
                <a:latin typeface="Corbel" pitchFamily="34" charset="0"/>
              </a:rPr>
              <a:t>Alleles come from your parents.</a:t>
            </a:r>
          </a:p>
          <a:p>
            <a:r>
              <a:rPr lang="en-US" sz="2000" dirty="0" smtClean="0">
                <a:latin typeface="Corbel" pitchFamily="34" charset="0"/>
              </a:rPr>
              <a:t>There are dominant alleles, represented with a capital letter, and recessive alleles, represented with lowercase letters.</a:t>
            </a:r>
          </a:p>
          <a:p>
            <a:r>
              <a:rPr lang="en-US" sz="2000" dirty="0" smtClean="0">
                <a:latin typeface="Corbel" pitchFamily="34" charset="0"/>
              </a:rPr>
              <a:t>EXAMPLE: WW, </a:t>
            </a:r>
            <a:r>
              <a:rPr lang="en-US" sz="2000" dirty="0" err="1" smtClean="0">
                <a:latin typeface="Corbel" pitchFamily="34" charset="0"/>
              </a:rPr>
              <a:t>ww</a:t>
            </a:r>
            <a:r>
              <a:rPr lang="en-US" sz="2000" dirty="0" smtClean="0">
                <a:latin typeface="Corbel" pitchFamily="34" charset="0"/>
              </a:rPr>
              <a:t>, </a:t>
            </a:r>
            <a:r>
              <a:rPr lang="en-US" sz="2000" dirty="0" err="1" smtClean="0">
                <a:latin typeface="Corbel" pitchFamily="34" charset="0"/>
              </a:rPr>
              <a:t>Ww</a:t>
            </a:r>
            <a:endParaRPr lang="en-US" sz="2000" dirty="0" smtClean="0">
              <a:latin typeface="Corbel" pitchFamily="34" charset="0"/>
            </a:endParaRPr>
          </a:p>
          <a:p>
            <a:r>
              <a:rPr lang="en-US" sz="2000" dirty="0" smtClean="0">
                <a:latin typeface="Corbel" pitchFamily="34" charset="0"/>
              </a:rPr>
              <a:t>Dominant alleles have more influence than recessive alleles.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Punnett</a:t>
            </a:r>
            <a:r>
              <a:rPr lang="en-US" dirty="0" smtClean="0"/>
              <a:t> Squares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1199" y="1405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01733" y="1405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81199" y="4080933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427132" y="4072467"/>
          <a:ext cx="2641600" cy="21029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867"/>
                <a:gridCol w="1024467"/>
                <a:gridCol w="1075266"/>
              </a:tblGrid>
              <a:tr h="4487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84140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 bwMode="auto">
          <a:xfrm>
            <a:off x="651932" y="1295400"/>
            <a:ext cx="1422401" cy="623614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Parent #1</a:t>
            </a:r>
          </a:p>
        </p:txBody>
      </p:sp>
      <p:sp>
        <p:nvSpPr>
          <p:cNvPr id="11" name="Down Arrow Callout 10"/>
          <p:cNvSpPr/>
          <p:nvPr/>
        </p:nvSpPr>
        <p:spPr bwMode="auto">
          <a:xfrm>
            <a:off x="1634065" y="872066"/>
            <a:ext cx="1202268" cy="480917"/>
          </a:xfrm>
          <a:prstGeom prst="down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Parent #2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 flipH="1" flipV="1">
            <a:off x="1481668" y="2362202"/>
            <a:ext cx="795865" cy="33866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 bwMode="auto">
          <a:xfrm>
            <a:off x="2057400" y="2514600"/>
            <a:ext cx="9144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16200000" flipV="1">
            <a:off x="3805771" y="1680638"/>
            <a:ext cx="541862" cy="533396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0533" y="2912533"/>
            <a:ext cx="178773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Dominate Allele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725333" y="2302934"/>
            <a:ext cx="185178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Recessive allele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 bwMode="auto">
          <a:xfrm rot="1311220">
            <a:off x="6493933" y="2404533"/>
            <a:ext cx="2040467" cy="476881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Homozygous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Dominant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Left Arrow 27"/>
          <p:cNvSpPr/>
          <p:nvPr/>
        </p:nvSpPr>
        <p:spPr bwMode="auto">
          <a:xfrm rot="1578473">
            <a:off x="6307664" y="5835120"/>
            <a:ext cx="2040467" cy="476881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Heterozygous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Dominant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20726406">
            <a:off x="1625600" y="4876800"/>
            <a:ext cx="1989667" cy="476881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Homozygous Recessive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27533" y="6502400"/>
            <a:ext cx="3401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KL</a:t>
            </a:r>
            <a:endParaRPr lang="en-US" sz="1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3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1" grpId="0" animBg="1"/>
      <p:bldP spid="21" grpId="0"/>
      <p:bldP spid="24" grpId="0"/>
      <p:bldP spid="27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Classroom Expectations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Classroom Expectations</Template>
  <TotalTime>142</TotalTime>
  <Words>263</Words>
  <Application>Microsoft Office PowerPoint</Application>
  <PresentationFormat>On-screen Show (4:3)</PresentationFormat>
  <Paragraphs>78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Classroom Expectations</vt:lpstr>
      <vt:lpstr>Alzheimer's Disease </vt:lpstr>
      <vt:lpstr>Summary of Alzheimer's </vt:lpstr>
      <vt:lpstr>Where is this disease located?</vt:lpstr>
      <vt:lpstr>Where does it come from?</vt:lpstr>
      <vt:lpstr>What Are Alleles?</vt:lpstr>
      <vt:lpstr>Punnett Squares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Alzheimer's disease</dc:title>
  <dc:creator>Kai</dc:creator>
  <cp:lastModifiedBy>Kai</cp:lastModifiedBy>
  <cp:revision>23</cp:revision>
  <dcterms:created xsi:type="dcterms:W3CDTF">2010-01-27T13:05:31Z</dcterms:created>
  <dcterms:modified xsi:type="dcterms:W3CDTF">2010-01-31T02:51:31Z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TC300014601033</vt:lpwstr>
  </property>
</Properties>
</file>