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894" autoAdjust="0"/>
  </p:normalViewPr>
  <p:slideViewPr>
    <p:cSldViewPr snapToGrid="0">
      <p:cViewPr varScale="1">
        <p:scale>
          <a:sx n="70" d="100"/>
          <a:sy n="70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6945-DA39-4D29-8D9A-AA36E3A11382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97BA5-440D-4243-A886-8DC4B873D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7E35BBE-AD12-48C5-8DCC-805B4F1FD1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7A733-DA2F-4999-8E32-54115CD3DBB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DF2338-097B-4264-8E72-A856CEE127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35D2-A457-4652-A634-B903CBBEE1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15BA-3D06-4280-946E-21FBEF5FCF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AEEF-F233-4E32-A923-D4DF4B556C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9523-6905-405B-8AC8-E63F416FC9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51DCE-B4FC-4A91-83BF-56D0975331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3231-D21E-4F74-BD7E-5FDD244E1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3BA1C-C7A3-45F8-9E86-8739D3421F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1C6FD-A228-4DFF-9C48-5B61C80157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9E96-5424-4435-BAB1-7174F194AE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0F01E-2B22-4B7C-9328-0E1C58AAA0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4700DB66-04F6-49A5-A4C5-1D1146B2F9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4388" y="1339850"/>
            <a:ext cx="7429500" cy="1143000"/>
          </a:xfrm>
        </p:spPr>
        <p:txBody>
          <a:bodyPr/>
          <a:lstStyle/>
          <a:p>
            <a:r>
              <a:rPr lang="en-US" dirty="0" smtClean="0"/>
              <a:t>Alzheimer's Disease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74413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 dirty="0" smtClean="0"/>
              <a:t>Kai Lin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Chase Upshaw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January 27, 2010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Period 09-10</a:t>
            </a:r>
          </a:p>
        </p:txBody>
      </p:sp>
    </p:spTree>
  </p:cSld>
  <p:clrMapOvr>
    <a:masterClrMapping/>
  </p:clrMapOvr>
  <p:transition advTm="30281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Summary of Alzheimer's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95413"/>
            <a:ext cx="7010400" cy="5140854"/>
          </a:xfrm>
        </p:spPr>
        <p:txBody>
          <a:bodyPr/>
          <a:lstStyle/>
          <a:p>
            <a:r>
              <a:rPr lang="en-US" dirty="0" smtClean="0"/>
              <a:t>It’s a progressive disease of the brain.</a:t>
            </a:r>
          </a:p>
          <a:p>
            <a:r>
              <a:rPr lang="en-US" dirty="0" smtClean="0"/>
              <a:t>Mainly characterized by memory loss.</a:t>
            </a:r>
          </a:p>
          <a:p>
            <a:r>
              <a:rPr lang="en-US" dirty="0" smtClean="0"/>
              <a:t>It was first recognized in the early 1900s.</a:t>
            </a:r>
          </a:p>
          <a:p>
            <a:r>
              <a:rPr lang="en-US" dirty="0" smtClean="0"/>
              <a:t>Symptoms</a:t>
            </a:r>
          </a:p>
          <a:p>
            <a:pPr lvl="1"/>
            <a:r>
              <a:rPr lang="en-US" dirty="0" smtClean="0"/>
              <a:t>Personality changes</a:t>
            </a:r>
          </a:p>
          <a:p>
            <a:pPr lvl="1"/>
            <a:r>
              <a:rPr lang="en-US" dirty="0" smtClean="0"/>
              <a:t>Frequent and unexplained mood swings</a:t>
            </a:r>
          </a:p>
          <a:p>
            <a:pPr lvl="1"/>
            <a:r>
              <a:rPr lang="en-US" dirty="0" smtClean="0"/>
              <a:t>Difficulty/inability to do things they once where able to do</a:t>
            </a:r>
          </a:p>
          <a:p>
            <a:pPr lvl="1"/>
            <a:r>
              <a:rPr lang="en-US" dirty="0" smtClean="0"/>
              <a:t>Temporary confusion while in normal environment</a:t>
            </a:r>
          </a:p>
          <a:p>
            <a:pPr lvl="1"/>
            <a:r>
              <a:rPr lang="en-US" dirty="0" smtClean="0"/>
              <a:t>Difficulty finding words and keeping casual conversation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7829" y="1145993"/>
            <a:ext cx="48101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Where is this disorder located?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 bwMode="auto">
          <a:xfrm rot="10800000">
            <a:off x="2060060" y="1604554"/>
            <a:ext cx="978408" cy="484632"/>
          </a:xfrm>
          <a:prstGeom prst="lef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>
            <a:off x="4693920" y="5338354"/>
            <a:ext cx="484632" cy="978408"/>
          </a:xfrm>
          <a:prstGeom prst="up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2690949" y="3857896"/>
            <a:ext cx="978408" cy="484632"/>
          </a:xfrm>
          <a:prstGeom prst="righ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1998133" y="4682067"/>
            <a:ext cx="978408" cy="484632"/>
          </a:xfrm>
          <a:prstGeom prst="righ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Where does it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Alzheimer's is still not entirely explained.</a:t>
            </a:r>
          </a:p>
          <a:p>
            <a:r>
              <a:rPr lang="en-US" dirty="0" smtClean="0"/>
              <a:t>The risks of have Alzheimer's are</a:t>
            </a:r>
          </a:p>
          <a:p>
            <a:pPr lvl="1"/>
            <a:r>
              <a:rPr lang="en-US" dirty="0" smtClean="0"/>
              <a:t>11% if neither parents have Alzheimer‘s</a:t>
            </a:r>
          </a:p>
          <a:p>
            <a:pPr lvl="1"/>
            <a:r>
              <a:rPr lang="en-US" dirty="0" smtClean="0"/>
              <a:t>36% if one parent has it</a:t>
            </a:r>
          </a:p>
          <a:p>
            <a:pPr lvl="1"/>
            <a:r>
              <a:rPr lang="en-US" dirty="0" smtClean="0"/>
              <a:t>54% if both parents have the disease</a:t>
            </a:r>
          </a:p>
          <a:p>
            <a:pPr lvl="1"/>
            <a:r>
              <a:rPr lang="en-US" dirty="0" smtClean="0"/>
              <a:t>40%-50% if an identical twin has it</a:t>
            </a:r>
          </a:p>
          <a:p>
            <a:r>
              <a:rPr lang="en-US" dirty="0" smtClean="0"/>
              <a:t>68% of those with Alzheimer‘s in the U.S. are women.</a:t>
            </a:r>
          </a:p>
          <a:p>
            <a:r>
              <a:rPr lang="en-US" dirty="0" smtClean="0"/>
              <a:t>85% of those with Alzheimer‘s in the U.S. are white.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 Are Alleles?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Alleles is another way of saying genes.</a:t>
            </a:r>
          </a:p>
          <a:p>
            <a:r>
              <a:rPr lang="en-US" dirty="0" smtClean="0"/>
              <a:t>Alleles come from your parents.</a:t>
            </a:r>
          </a:p>
          <a:p>
            <a:r>
              <a:rPr lang="en-US" dirty="0" smtClean="0"/>
              <a:t>There are dominant alleles, represented with a capital letter, and recessive alleles, represented with lowercase letters.</a:t>
            </a:r>
          </a:p>
          <a:p>
            <a:r>
              <a:rPr lang="en-US" dirty="0" smtClean="0"/>
              <a:t>EXAMPLE: WW, </a:t>
            </a:r>
            <a:r>
              <a:rPr lang="en-US" dirty="0" err="1" smtClean="0"/>
              <a:t>ww</a:t>
            </a:r>
            <a:r>
              <a:rPr lang="en-US" dirty="0" smtClean="0"/>
              <a:t>, </a:t>
            </a:r>
            <a:r>
              <a:rPr lang="en-US" dirty="0" err="1" smtClean="0"/>
              <a:t>Ww</a:t>
            </a:r>
            <a:endParaRPr lang="en-US" dirty="0" smtClean="0"/>
          </a:p>
          <a:p>
            <a:r>
              <a:rPr lang="en-US" dirty="0" smtClean="0"/>
              <a:t>Dominant alleles have more influence than recessive alleles.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Punnett</a:t>
            </a:r>
            <a:r>
              <a:rPr lang="en-US" dirty="0" smtClean="0"/>
              <a:t> Squares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1199" y="1405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01733" y="1405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199" y="4080933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427132" y="4072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 bwMode="auto">
          <a:xfrm>
            <a:off x="651932" y="1295400"/>
            <a:ext cx="1422401" cy="62361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Parent #1</a:t>
            </a:r>
          </a:p>
        </p:txBody>
      </p:sp>
      <p:sp>
        <p:nvSpPr>
          <p:cNvPr id="11" name="Down Arrow Callout 10"/>
          <p:cNvSpPr/>
          <p:nvPr/>
        </p:nvSpPr>
        <p:spPr bwMode="auto">
          <a:xfrm>
            <a:off x="1634065" y="872066"/>
            <a:ext cx="1202268" cy="480917"/>
          </a:xfrm>
          <a:prstGeom prst="down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Parent #2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 flipH="1" flipV="1">
            <a:off x="1481668" y="2362202"/>
            <a:ext cx="795865" cy="33866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2057400" y="2514600"/>
            <a:ext cx="9144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V="1">
            <a:off x="3805771" y="1680638"/>
            <a:ext cx="541862" cy="53339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0533" y="2912533"/>
            <a:ext cx="178773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Dominate Allele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725333" y="2302934"/>
            <a:ext cx="185178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Recessive allele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 bwMode="auto">
          <a:xfrm rot="1311220">
            <a:off x="6493933" y="2404533"/>
            <a:ext cx="2040467" cy="476881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Homozygous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Dominant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Left Arrow 27"/>
          <p:cNvSpPr/>
          <p:nvPr/>
        </p:nvSpPr>
        <p:spPr bwMode="auto">
          <a:xfrm rot="1578473">
            <a:off x="6307664" y="5835120"/>
            <a:ext cx="2040467" cy="476881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Heterozygous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Dominant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20726406">
            <a:off x="1625600" y="4876800"/>
            <a:ext cx="1989667" cy="47688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Homozygous Recessive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4220" y="375139"/>
            <a:ext cx="7010400" cy="8382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232012"/>
            <a:ext cx="7010400" cy="5735401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Ratios and Percentages </a:t>
            </a:r>
          </a:p>
          <a:p>
            <a:pPr algn="ctr">
              <a:buNone/>
            </a:pPr>
            <a:r>
              <a:rPr lang="en-US" dirty="0" smtClean="0"/>
              <a:t>Ratios</a:t>
            </a:r>
          </a:p>
          <a:p>
            <a:pPr algn="ctr">
              <a:buNone/>
            </a:pPr>
            <a:r>
              <a:rPr lang="en-US" dirty="0" smtClean="0"/>
              <a:t>2   :   2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589364" y="4641150"/>
          <a:ext cx="2947914" cy="2216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2638"/>
                <a:gridCol w="982638"/>
                <a:gridCol w="982638"/>
              </a:tblGrid>
              <a:tr h="732612"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4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4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21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Aa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aa</a:t>
                      </a:r>
                      <a:endParaRPr lang="en-US" sz="4000" dirty="0"/>
                    </a:p>
                  </a:txBody>
                  <a:tcPr/>
                </a:tc>
              </a:tr>
              <a:tr h="7421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Aa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err="1" smtClean="0"/>
                        <a:t>aa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Classroom Expectations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Classroom Expectations</Template>
  <TotalTime>123</TotalTime>
  <Words>272</Words>
  <Application>Microsoft Office PowerPoint</Application>
  <PresentationFormat>On-screen Show (4:3)</PresentationFormat>
  <Paragraphs>84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Classroom Expectations</vt:lpstr>
      <vt:lpstr>Alzheimer's Disease </vt:lpstr>
      <vt:lpstr>Summary of Alzheimer's </vt:lpstr>
      <vt:lpstr>Where is this disorder located?</vt:lpstr>
      <vt:lpstr>Where does it come from?</vt:lpstr>
      <vt:lpstr>What Are Alleles?</vt:lpstr>
      <vt:lpstr>Punnett Squares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Alzheimer's disease </dc:title>
  <dc:creator>Kai</dc:creator>
  <cp:lastModifiedBy>.</cp:lastModifiedBy>
  <cp:revision>19</cp:revision>
  <dcterms:created xsi:type="dcterms:W3CDTF">2010-01-27T13:05:31Z</dcterms:created>
  <dcterms:modified xsi:type="dcterms:W3CDTF">2010-01-29T17:51:33Z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TC300014601033</vt:lpwstr>
  </property>
</Properties>
</file>